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676997688"/>
        <c:axId val="676999648"/>
        <c:axId val="0"/>
      </c:bar3DChart>
      <c:catAx>
        <c:axId val="676997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99648"/>
        <c:crosses val="autoZero"/>
        <c:auto val="1"/>
        <c:lblAlgn val="ctr"/>
        <c:lblOffset val="100"/>
        <c:noMultiLvlLbl val="0"/>
      </c:catAx>
      <c:valAx>
        <c:axId val="6769996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97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05700"/>
            <a:ext cx="30480000" cy="26898600"/>
          </a:xfrm>
          <a:prstGeom prst="roundRect">
            <a:avLst>
              <a:gd name="adj" fmla="val 3005"/>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2301850345"/>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91037832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2358FF-12E4-4028-91DE-06CFEF2BCC07}"/>
</file>

<file path=customXml/itemProps2.xml><?xml version="1.0" encoding="utf-8"?>
<ds:datastoreItem xmlns:ds="http://schemas.openxmlformats.org/officeDocument/2006/customXml" ds:itemID="{53997C8F-C4EC-4D17-AB59-745552D371E8}"/>
</file>

<file path=customXml/itemProps3.xml><?xml version="1.0" encoding="utf-8"?>
<ds:datastoreItem xmlns:ds="http://schemas.openxmlformats.org/officeDocument/2006/customXml" ds:itemID="{387A28B8-865B-4D62-829E-E76CEAB61E12}"/>
</file>

<file path=docProps/app.xml><?xml version="1.0" encoding="utf-8"?>
<Properties xmlns="http://schemas.openxmlformats.org/officeDocument/2006/extended-properties" xmlns:vt="http://schemas.openxmlformats.org/officeDocument/2006/docPropsVTypes">
  <Template/>
  <TotalTime>423</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54</cp:revision>
  <dcterms:created xsi:type="dcterms:W3CDTF">2012-03-16T16:35:55Z</dcterms:created>
  <dcterms:modified xsi:type="dcterms:W3CDTF">2017-04-06T16:43:45Z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